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5" r:id="rId4"/>
    <p:sldId id="286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Prototype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Specify the kind of objects to create using a prototypical instance, and create new objects by copying this prototype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332006" y="156073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332006" y="19316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2003" y="1524000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Prototype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32006" y="226083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Clone()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728939" y="2199763"/>
            <a:ext cx="2526867" cy="1003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57200" y="4150775"/>
            <a:ext cx="3048000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Prototype p = </a:t>
            </a:r>
            <a:r>
              <a:rPr lang="en-US" dirty="0" err="1" smtClean="0"/>
              <a:t>prototype.Clone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1750606" y="2846094"/>
            <a:ext cx="0" cy="126870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32006" y="22364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56" idx="0"/>
          </p:cNvCxnSpPr>
          <p:nvPr/>
        </p:nvCxnSpPr>
        <p:spPr>
          <a:xfrm>
            <a:off x="5116740" y="4791381"/>
            <a:ext cx="1" cy="72944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036606" y="5520829"/>
            <a:ext cx="2160269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// return copy of this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70505" y="15240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70505" y="18949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214368" y="148726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70505" y="217306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Operation()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70505" y="21997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>
            <a:off x="6661723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5695684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657985" y="180236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4036606" y="367582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4036606" y="40467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92139" y="3639090"/>
            <a:ext cx="21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ConcretePrototype1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36606" y="437592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Clone()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4036606" y="43515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72" idx="3"/>
            <a:endCxn id="77" idx="0"/>
          </p:cNvCxnSpPr>
          <p:nvPr/>
        </p:nvCxnSpPr>
        <p:spPr>
          <a:xfrm rot="5400000">
            <a:off x="5183262" y="3012368"/>
            <a:ext cx="517628" cy="735817"/>
          </a:xfrm>
          <a:prstGeom prst="bentConnector3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6" idx="0"/>
          </p:cNvCxnSpPr>
          <p:nvPr/>
        </p:nvCxnSpPr>
        <p:spPr>
          <a:xfrm>
            <a:off x="7631340" y="4791587"/>
            <a:ext cx="1" cy="72944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551206" y="5521035"/>
            <a:ext cx="2160269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// return copy of this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551206" y="3676027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6551206" y="404699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506742" y="3639296"/>
            <a:ext cx="21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ConcretePrototype2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551206" y="437613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Clone()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551206" y="435179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71" idx="3"/>
            <a:endCxn id="89" idx="0"/>
          </p:cNvCxnSpPr>
          <p:nvPr/>
        </p:nvCxnSpPr>
        <p:spPr>
          <a:xfrm rot="16200000" flipH="1">
            <a:off x="6923479" y="2974005"/>
            <a:ext cx="517834" cy="81274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Prototype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declares an interface for cloning itself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ConcretePrototype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implements an operation for cloning itself</a:t>
            </a:r>
          </a:p>
          <a:p>
            <a:r>
              <a:rPr lang="en-US" b="1" dirty="0">
                <a:solidFill>
                  <a:srgbClr val="C00000"/>
                </a:solidFill>
              </a:rPr>
              <a:t>Client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creates a new object by asking a prototype to clone itself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Dofactory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– “Prototype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lvl="1"/>
            <a:r>
              <a:rPr lang="en-US">
                <a:solidFill>
                  <a:schemeClr val="bg2">
                    <a:lumMod val="50000"/>
                  </a:schemeClr>
                </a:solidFill>
              </a:rPr>
              <a:t>http://www.dofactory.com/net/prototype-design-pattern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653</TotalTime>
  <Words>76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Impact</vt:lpstr>
      <vt:lpstr>Times New Roman</vt:lpstr>
      <vt:lpstr>Wingdings</vt:lpstr>
      <vt:lpstr>Newsprint</vt:lpstr>
      <vt:lpstr>Prototype Pattern</vt:lpstr>
      <vt:lpstr>Definition</vt:lpstr>
      <vt:lpstr>Class Diagram</vt:lpstr>
      <vt:lpstr>Participants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78</cp:revision>
  <dcterms:created xsi:type="dcterms:W3CDTF">2014-08-25T00:37:45Z</dcterms:created>
  <dcterms:modified xsi:type="dcterms:W3CDTF">2017-10-30T23:18:30Z</dcterms:modified>
</cp:coreProperties>
</file>